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kk-KZ" dirty="0">
                <a:latin typeface="Times New Roman" pitchFamily="18" charset="0"/>
                <a:cs typeface="Times New Roman" pitchFamily="18" charset="0"/>
              </a:rPr>
              <a:t>2021 жылғы 4 маусым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Қостанай ауданының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мектепке </a:t>
            </a:r>
            <a:r>
              <a:rPr lang="kk-KZ">
                <a:latin typeface="Times New Roman" pitchFamily="18" charset="0"/>
                <a:cs typeface="Times New Roman" pitchFamily="18" charset="0"/>
              </a:rPr>
              <a:t>дейінгі </a:t>
            </a:r>
            <a:r>
              <a:rPr lang="kk-KZ" smtClean="0">
                <a:latin typeface="Times New Roman" pitchFamily="18" charset="0"/>
                <a:cs typeface="Times New Roman" pitchFamily="18" charset="0"/>
              </a:rPr>
              <a:t>ұйымдарына балаларды қабылдауды бастайтын күн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20899"/>
            <a:ext cx="4767064" cy="2849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177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4" b="6250"/>
          <a:stretch/>
        </p:blipFill>
        <p:spPr bwMode="auto">
          <a:xfrm>
            <a:off x="0" y="0"/>
            <a:ext cx="925252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718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kk-KZ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«INDIGO - электронды балабақша» кезекті басқару жүйесі тұрақты </a:t>
            </a:r>
            <a:r>
              <a:rPr lang="kk-KZ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негізде </a:t>
            </a:r>
            <a:r>
              <a:rPr lang="kk-KZ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тәулік бойы жұмыс істейді.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3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532859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Азаматтарды</a:t>
            </a:r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ң мүмкіндіктері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кезекке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тұруға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өтінімді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өзгерту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өтінішті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кезектен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қайтарып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мектепке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ұйымға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жолдама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бас </a:t>
            </a:r>
            <a:r>
              <a:rPr lang="ru-RU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тартуға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80300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Бос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орындарды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бөлу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тәртібі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жүйе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DDO-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дан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орындарының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босатылған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орындардың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бюллетені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интернет-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ресурста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18:00-де </a:t>
            </a:r>
            <a:r>
              <a:rPr lang="ru-RU" sz="36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жарияланады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1698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876397" cy="5649491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7030A0"/>
              </a:solidFill>
            </a:endParaRPr>
          </a:p>
          <a:p>
            <a:pPr algn="just"/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3) күн сайын таңертеңгі сағат </a:t>
            </a:r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07:00-де </a:t>
            </a:r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DDO-ға жолдама алу үшін басымдылық қол жетімділігі 3 жұмыс күніне ашылады (қол жетімді X санына байланысты кезекте тұрған алғашқы өтініш </a:t>
            </a:r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берушілердің X </a:t>
            </a:r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санына </a:t>
            </a:r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ашылады</a:t>
            </a:r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endParaRPr lang="kk-KZ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басымдылыққа қол жеткізуге үміткерлер өз бетінше мектепке дейінгі ұйымға электрондық жолдама алады;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11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жеткізудің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басымдылық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мерзімі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аяқталғаннан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(3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таңертеңгі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07.00-де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қалған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бос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орындар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кезек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нөміріне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қарамастан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өтініш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берушілерге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 Назар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аударыңыз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!!!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Жолдаманы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өтініш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беруші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кабинетіне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кіруі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өтініш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берушілерде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бар,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кезекте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тұрған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автоматты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жасалады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1932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</TotalTime>
  <Words>168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   2021 жылғы 4 маусым –  Қостанай ауданының мектепке дейінгі ұйымдарына балаларды қабылдауды бастайтын күн </vt:lpstr>
      <vt:lpstr>Презентация PowerPoint</vt:lpstr>
      <vt:lpstr>Презентация PowerPoint</vt:lpstr>
      <vt:lpstr>2. Азаматтардың мүмкіндіктері:  - кезекке тұруға;  - берілген өтінімді өзгерту;  - өтінішті кезектен қайтарып алуға;  - мектепке дейінгі ұйымға жолдама алуға және одан бас тартуға;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4 июня 2021 года – дата запуска летней комплектации дошкольных организаций Костанайского района</dc:title>
  <dc:creator>Айнагуль</dc:creator>
  <cp:lastModifiedBy>Айнагуль</cp:lastModifiedBy>
  <cp:revision>8</cp:revision>
  <dcterms:created xsi:type="dcterms:W3CDTF">2021-05-18T12:08:50Z</dcterms:created>
  <dcterms:modified xsi:type="dcterms:W3CDTF">2021-05-19T06:41:31Z</dcterms:modified>
</cp:coreProperties>
</file>